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Lst>
  <p:notesMasterIdLst>
    <p:notesMasterId r:id="rId42"/>
  </p:notesMasterIdLst>
  <p:sldIdLst>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6" r:id="rId21"/>
    <p:sldId id="305"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5" r:id="rId40"/>
    <p:sldId id="32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43"/>
    <a:srgbClr val="CC3300"/>
    <a:srgbClr val="E7E6CC"/>
    <a:srgbClr val="D6E4F2"/>
    <a:srgbClr val="D9E6F3"/>
    <a:srgbClr val="A7E8FF"/>
    <a:srgbClr val="FFD6C9"/>
    <a:srgbClr val="FF5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3" autoAdjust="0"/>
    <p:restoredTop sz="94660"/>
  </p:normalViewPr>
  <p:slideViewPr>
    <p:cSldViewPr>
      <p:cViewPr varScale="1">
        <p:scale>
          <a:sx n="116" d="100"/>
          <a:sy n="116" d="100"/>
        </p:scale>
        <p:origin x="13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1FF34D-6DE6-46B8-99BB-085475BC3ED1}" type="datetimeFigureOut">
              <a:rPr lang="fa-IR" smtClean="0"/>
              <a:t>11/08/1439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017EFE-63B3-470D-9247-A316F3101426}" type="slidenum">
              <a:rPr lang="fa-IR" smtClean="0"/>
              <a:t>‹#›</a:t>
            </a:fld>
            <a:endParaRPr lang="fa-IR"/>
          </a:p>
        </p:txBody>
      </p:sp>
    </p:spTree>
    <p:extLst>
      <p:ext uri="{BB962C8B-B14F-4D97-AF65-F5344CB8AC3E}">
        <p14:creationId xmlns:p14="http://schemas.microsoft.com/office/powerpoint/2010/main" val="3818615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7828" name="Rectangle 4"/>
          <p:cNvSpPr>
            <a:spLocks noGrp="1" noChangeArrowheads="1"/>
          </p:cNvSpPr>
          <p:nvPr>
            <p:ph type="dt" sz="quarter" idx="2"/>
          </p:nvPr>
        </p:nvSpPr>
        <p:spPr/>
        <p:txBody>
          <a:bodyPr/>
          <a:lstStyle>
            <a:lvl1pPr>
              <a:defRPr/>
            </a:lvl1pPr>
          </a:lstStyle>
          <a:p>
            <a:endParaRPr lang="en-US"/>
          </a:p>
        </p:txBody>
      </p:sp>
      <p:sp>
        <p:nvSpPr>
          <p:cNvPr id="77829" name="Rectangle 5"/>
          <p:cNvSpPr>
            <a:spLocks noGrp="1" noChangeArrowheads="1"/>
          </p:cNvSpPr>
          <p:nvPr>
            <p:ph type="ftr" sz="quarter" idx="3"/>
          </p:nvPr>
        </p:nvSpPr>
        <p:spPr/>
        <p:txBody>
          <a:bodyPr/>
          <a:lstStyle>
            <a:lvl1pPr>
              <a:defRPr/>
            </a:lvl1pPr>
          </a:lstStyle>
          <a:p>
            <a:endParaRPr lang="en-US"/>
          </a:p>
        </p:txBody>
      </p:sp>
      <p:sp>
        <p:nvSpPr>
          <p:cNvPr id="77830" name="Rectangle 6"/>
          <p:cNvSpPr>
            <a:spLocks noGrp="1" noChangeArrowheads="1"/>
          </p:cNvSpPr>
          <p:nvPr>
            <p:ph type="sldNum" sz="quarter" idx="4"/>
          </p:nvPr>
        </p:nvSpPr>
        <p:spPr/>
        <p:txBody>
          <a:bodyPr/>
          <a:lstStyle>
            <a:lvl1pPr>
              <a:defRPr/>
            </a:lvl1pPr>
          </a:lstStyle>
          <a:p>
            <a:fld id="{6DBC9603-C210-4E94-BEBE-7A4444EC65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7A868D-9BB5-4A61-B69A-F6B8A680B310}" type="slidenum">
              <a:rPr lang="en-US"/>
              <a:pPr/>
              <a:t>‹#›</a:t>
            </a:fld>
            <a:endParaRPr lang="en-US"/>
          </a:p>
        </p:txBody>
      </p:sp>
    </p:spTree>
    <p:extLst>
      <p:ext uri="{BB962C8B-B14F-4D97-AF65-F5344CB8AC3E}">
        <p14:creationId xmlns:p14="http://schemas.microsoft.com/office/powerpoint/2010/main" val="10928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4CAE02-8E5B-4A0A-AAF5-B3FC41BCB544}" type="slidenum">
              <a:rPr lang="en-US"/>
              <a:pPr/>
              <a:t>‹#›</a:t>
            </a:fld>
            <a:endParaRPr lang="en-US"/>
          </a:p>
        </p:txBody>
      </p:sp>
    </p:spTree>
    <p:extLst>
      <p:ext uri="{BB962C8B-B14F-4D97-AF65-F5344CB8AC3E}">
        <p14:creationId xmlns:p14="http://schemas.microsoft.com/office/powerpoint/2010/main" val="207185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631FA-3765-4189-BBD9-3876389E9FBC}" type="slidenum">
              <a:rPr lang="en-US"/>
              <a:pPr/>
              <a:t>‹#›</a:t>
            </a:fld>
            <a:endParaRPr lang="en-US"/>
          </a:p>
        </p:txBody>
      </p:sp>
    </p:spTree>
    <p:extLst>
      <p:ext uri="{BB962C8B-B14F-4D97-AF65-F5344CB8AC3E}">
        <p14:creationId xmlns:p14="http://schemas.microsoft.com/office/powerpoint/2010/main" val="20359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01EC1F-5123-4865-AFDD-AACB0D60D63E}" type="slidenum">
              <a:rPr lang="en-US"/>
              <a:pPr/>
              <a:t>‹#›</a:t>
            </a:fld>
            <a:endParaRPr lang="en-US"/>
          </a:p>
        </p:txBody>
      </p:sp>
    </p:spTree>
    <p:extLst>
      <p:ext uri="{BB962C8B-B14F-4D97-AF65-F5344CB8AC3E}">
        <p14:creationId xmlns:p14="http://schemas.microsoft.com/office/powerpoint/2010/main" val="222139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20F8D8-8E78-403E-9E3E-375A95CAF1ED}" type="slidenum">
              <a:rPr lang="en-US"/>
              <a:pPr/>
              <a:t>‹#›</a:t>
            </a:fld>
            <a:endParaRPr lang="en-US"/>
          </a:p>
        </p:txBody>
      </p:sp>
    </p:spTree>
    <p:extLst>
      <p:ext uri="{BB962C8B-B14F-4D97-AF65-F5344CB8AC3E}">
        <p14:creationId xmlns:p14="http://schemas.microsoft.com/office/powerpoint/2010/main" val="99224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3AD446-C3E6-4413-9C15-6645D4A2D548}" type="slidenum">
              <a:rPr lang="en-US"/>
              <a:pPr/>
              <a:t>‹#›</a:t>
            </a:fld>
            <a:endParaRPr lang="en-US"/>
          </a:p>
        </p:txBody>
      </p:sp>
    </p:spTree>
    <p:extLst>
      <p:ext uri="{BB962C8B-B14F-4D97-AF65-F5344CB8AC3E}">
        <p14:creationId xmlns:p14="http://schemas.microsoft.com/office/powerpoint/2010/main" val="402598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F6A027-0101-4A91-AF66-FE595DC2CDDC}" type="slidenum">
              <a:rPr lang="en-US"/>
              <a:pPr/>
              <a:t>‹#›</a:t>
            </a:fld>
            <a:endParaRPr lang="en-US"/>
          </a:p>
        </p:txBody>
      </p:sp>
    </p:spTree>
    <p:extLst>
      <p:ext uri="{BB962C8B-B14F-4D97-AF65-F5344CB8AC3E}">
        <p14:creationId xmlns:p14="http://schemas.microsoft.com/office/powerpoint/2010/main" val="352803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04A440-0868-4BB7-A88A-F8825F779F80}" type="slidenum">
              <a:rPr lang="en-US"/>
              <a:pPr/>
              <a:t>‹#›</a:t>
            </a:fld>
            <a:endParaRPr lang="en-US"/>
          </a:p>
        </p:txBody>
      </p:sp>
    </p:spTree>
    <p:extLst>
      <p:ext uri="{BB962C8B-B14F-4D97-AF65-F5344CB8AC3E}">
        <p14:creationId xmlns:p14="http://schemas.microsoft.com/office/powerpoint/2010/main" val="172502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97700A-0911-4834-BF34-9541B28C31AC}" type="slidenum">
              <a:rPr lang="en-US"/>
              <a:pPr/>
              <a:t>‹#›</a:t>
            </a:fld>
            <a:endParaRPr lang="en-US"/>
          </a:p>
        </p:txBody>
      </p:sp>
    </p:spTree>
    <p:extLst>
      <p:ext uri="{BB962C8B-B14F-4D97-AF65-F5344CB8AC3E}">
        <p14:creationId xmlns:p14="http://schemas.microsoft.com/office/powerpoint/2010/main" val="264975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42905-78FA-4AAC-AF9B-11542AE28B3F}" type="slidenum">
              <a:rPr lang="en-US"/>
              <a:pPr/>
              <a:t>‹#›</a:t>
            </a:fld>
            <a:endParaRPr lang="en-US"/>
          </a:p>
        </p:txBody>
      </p:sp>
    </p:spTree>
    <p:extLst>
      <p:ext uri="{BB962C8B-B14F-4D97-AF65-F5344CB8AC3E}">
        <p14:creationId xmlns:p14="http://schemas.microsoft.com/office/powerpoint/2010/main" val="3105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DE9FB1-7EB4-42A4-815A-CD59C2FC4931}" type="slidenum">
              <a:rPr lang="en-US"/>
              <a:pPr/>
              <a:t>‹#›</a:t>
            </a:fld>
            <a:endParaRPr lang="en-US"/>
          </a:p>
        </p:txBody>
      </p:sp>
    </p:spTree>
    <p:extLst>
      <p:ext uri="{BB962C8B-B14F-4D97-AF65-F5344CB8AC3E}">
        <p14:creationId xmlns:p14="http://schemas.microsoft.com/office/powerpoint/2010/main" val="34317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32ADBB-9334-4481-B9C7-714338D09908}" type="slidenum">
              <a:rPr lang="en-US"/>
              <a:pPr/>
              <a:t>‹#›</a:t>
            </a:fld>
            <a:endParaRPr lang="en-US"/>
          </a:p>
        </p:txBody>
      </p:sp>
    </p:spTree>
    <p:extLst>
      <p:ext uri="{BB962C8B-B14F-4D97-AF65-F5344CB8AC3E}">
        <p14:creationId xmlns:p14="http://schemas.microsoft.com/office/powerpoint/2010/main" val="252078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AA2FE-A492-4047-856C-16EFF75DAB48}" type="slidenum">
              <a:rPr lang="en-US"/>
              <a:pPr/>
              <a:t>‹#›</a:t>
            </a:fld>
            <a:endParaRPr lang="en-US"/>
          </a:p>
        </p:txBody>
      </p:sp>
    </p:spTree>
    <p:extLst>
      <p:ext uri="{BB962C8B-B14F-4D97-AF65-F5344CB8AC3E}">
        <p14:creationId xmlns:p14="http://schemas.microsoft.com/office/powerpoint/2010/main" val="2921792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ED5F5F-3A27-4EAB-BFEA-110ADB1E9BDA}" type="slidenum">
              <a:rPr lang="en-US"/>
              <a:pPr/>
              <a:t>‹#›</a:t>
            </a:fld>
            <a:endParaRPr lang="en-US"/>
          </a:p>
        </p:txBody>
      </p:sp>
    </p:spTree>
    <p:extLst>
      <p:ext uri="{BB962C8B-B14F-4D97-AF65-F5344CB8AC3E}">
        <p14:creationId xmlns:p14="http://schemas.microsoft.com/office/powerpoint/2010/main" val="24896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F59405-8986-4ECA-8008-B318730F6BC5}" type="slidenum">
              <a:rPr lang="en-US"/>
              <a:pPr/>
              <a:t>‹#›</a:t>
            </a:fld>
            <a:endParaRPr lang="en-US"/>
          </a:p>
        </p:txBody>
      </p:sp>
    </p:spTree>
    <p:extLst>
      <p:ext uri="{BB962C8B-B14F-4D97-AF65-F5344CB8AC3E}">
        <p14:creationId xmlns:p14="http://schemas.microsoft.com/office/powerpoint/2010/main" val="7761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106C7E-12E2-476E-A955-CFA948F98010}" type="slidenum">
              <a:rPr lang="en-US"/>
              <a:pPr/>
              <a:t>‹#›</a:t>
            </a:fld>
            <a:endParaRPr lang="en-US"/>
          </a:p>
        </p:txBody>
      </p:sp>
    </p:spTree>
    <p:extLst>
      <p:ext uri="{BB962C8B-B14F-4D97-AF65-F5344CB8AC3E}">
        <p14:creationId xmlns:p14="http://schemas.microsoft.com/office/powerpoint/2010/main" val="3813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871285-C0A7-49F0-9169-249C8FEA6476}" type="slidenum">
              <a:rPr lang="en-US"/>
              <a:pPr/>
              <a:t>‹#›</a:t>
            </a:fld>
            <a:endParaRPr lang="en-US"/>
          </a:p>
        </p:txBody>
      </p:sp>
    </p:spTree>
    <p:extLst>
      <p:ext uri="{BB962C8B-B14F-4D97-AF65-F5344CB8AC3E}">
        <p14:creationId xmlns:p14="http://schemas.microsoft.com/office/powerpoint/2010/main" val="48989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9CB981-B1B6-4ECA-ACB6-0DEE8675FBE8}" type="slidenum">
              <a:rPr lang="en-US"/>
              <a:pPr/>
              <a:t>‹#›</a:t>
            </a:fld>
            <a:endParaRPr lang="en-US"/>
          </a:p>
        </p:txBody>
      </p:sp>
    </p:spTree>
    <p:extLst>
      <p:ext uri="{BB962C8B-B14F-4D97-AF65-F5344CB8AC3E}">
        <p14:creationId xmlns:p14="http://schemas.microsoft.com/office/powerpoint/2010/main" val="34524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6D9EF6-8F1D-4866-BC50-F7CEEE5B671E}" type="slidenum">
              <a:rPr lang="en-US"/>
              <a:pPr/>
              <a:t>‹#›</a:t>
            </a:fld>
            <a:endParaRPr lang="en-US"/>
          </a:p>
        </p:txBody>
      </p:sp>
    </p:spTree>
    <p:extLst>
      <p:ext uri="{BB962C8B-B14F-4D97-AF65-F5344CB8AC3E}">
        <p14:creationId xmlns:p14="http://schemas.microsoft.com/office/powerpoint/2010/main" val="50729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0C482C-50E7-47FC-9AB7-D228C0A79869}" type="slidenum">
              <a:rPr lang="en-US"/>
              <a:pPr/>
              <a:t>‹#›</a:t>
            </a:fld>
            <a:endParaRPr lang="en-US"/>
          </a:p>
        </p:txBody>
      </p:sp>
    </p:spTree>
    <p:extLst>
      <p:ext uri="{BB962C8B-B14F-4D97-AF65-F5344CB8AC3E}">
        <p14:creationId xmlns:p14="http://schemas.microsoft.com/office/powerpoint/2010/main" val="392523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6C0245-1698-452C-844F-8D29B47BA167}" type="slidenum">
              <a:rPr lang="en-US"/>
              <a:pPr/>
              <a:t>‹#›</a:t>
            </a:fld>
            <a:endParaRPr lang="en-US"/>
          </a:p>
        </p:txBody>
      </p:sp>
    </p:spTree>
    <p:extLst>
      <p:ext uri="{BB962C8B-B14F-4D97-AF65-F5344CB8AC3E}">
        <p14:creationId xmlns:p14="http://schemas.microsoft.com/office/powerpoint/2010/main" val="23405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F3BB0EDE-B3AC-40E4-88F4-5C6C87B2EBE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A111BC5-35DD-4677-86C1-AE3C2D7B12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8.xml"/><Relationship Id="rId1" Type="http://schemas.openxmlformats.org/officeDocument/2006/relationships/vmlDrawing" Target="../drawings/vmlDrawing19.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22.v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8.xml"/><Relationship Id="rId1" Type="http://schemas.openxmlformats.org/officeDocument/2006/relationships/vmlDrawing" Target="../drawings/vmlDrawing23.v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24.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image" Target="../media/image33.wmf"/><Relationship Id="rId5" Type="http://schemas.openxmlformats.org/officeDocument/2006/relationships/oleObject" Target="../embeddings/oleObject32.bin"/><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8.xml"/><Relationship Id="rId1" Type="http://schemas.openxmlformats.org/officeDocument/2006/relationships/vmlDrawing" Target="../drawings/vmlDrawing28.vml"/><Relationship Id="rId6" Type="http://schemas.openxmlformats.org/officeDocument/2006/relationships/image" Target="../media/image35.wmf"/><Relationship Id="rId5" Type="http://schemas.openxmlformats.org/officeDocument/2006/relationships/oleObject" Target="../embeddings/oleObject34.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image" Target="../media/image37.wmf"/><Relationship Id="rId5" Type="http://schemas.openxmlformats.org/officeDocument/2006/relationships/oleObject" Target="../embeddings/oleObject36.bin"/><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30.vml"/><Relationship Id="rId6" Type="http://schemas.openxmlformats.org/officeDocument/2006/relationships/image" Target="../media/image39.wmf"/><Relationship Id="rId5" Type="http://schemas.openxmlformats.org/officeDocument/2006/relationships/oleObject" Target="../embeddings/oleObject38.bin"/><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8.xml"/><Relationship Id="rId1" Type="http://schemas.openxmlformats.org/officeDocument/2006/relationships/vmlDrawing" Target="../drawings/vmlDrawing31.vml"/><Relationship Id="rId6" Type="http://schemas.openxmlformats.org/officeDocument/2006/relationships/image" Target="../media/image41.wmf"/><Relationship Id="rId5" Type="http://schemas.openxmlformats.org/officeDocument/2006/relationships/oleObject" Target="../embeddings/oleObject40.bin"/><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32.vml"/><Relationship Id="rId6" Type="http://schemas.openxmlformats.org/officeDocument/2006/relationships/image" Target="../media/image43.wmf"/><Relationship Id="rId5" Type="http://schemas.openxmlformats.org/officeDocument/2006/relationships/oleObject" Target="../embeddings/oleObject42.bin"/><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33.vml"/><Relationship Id="rId6" Type="http://schemas.openxmlformats.org/officeDocument/2006/relationships/image" Target="../media/image45.wmf"/><Relationship Id="rId5" Type="http://schemas.openxmlformats.org/officeDocument/2006/relationships/oleObject" Target="../embeddings/oleObject44.bin"/><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8.xml"/><Relationship Id="rId1" Type="http://schemas.openxmlformats.org/officeDocument/2006/relationships/vmlDrawing" Target="../drawings/vmlDrawing34.vml"/><Relationship Id="rId6" Type="http://schemas.openxmlformats.org/officeDocument/2006/relationships/image" Target="../media/image47.wmf"/><Relationship Id="rId5" Type="http://schemas.openxmlformats.org/officeDocument/2006/relationships/oleObject" Target="../embeddings/oleObject46.bin"/><Relationship Id="rId4" Type="http://schemas.openxmlformats.org/officeDocument/2006/relationships/image" Target="../media/image4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35.vml"/><Relationship Id="rId6" Type="http://schemas.openxmlformats.org/officeDocument/2006/relationships/image" Target="../media/image48.wmf"/><Relationship Id="rId5" Type="http://schemas.openxmlformats.org/officeDocument/2006/relationships/oleObject" Target="../embeddings/oleObject48.bin"/><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image" Target="../media/image49.wmf"/><Relationship Id="rId5" Type="http://schemas.openxmlformats.org/officeDocument/2006/relationships/oleObject" Target="../embeddings/oleObject50.bin"/><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8.xml"/><Relationship Id="rId1" Type="http://schemas.openxmlformats.org/officeDocument/2006/relationships/vmlDrawing" Target="../drawings/vmlDrawing37.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2AB"/>
        </a:solidFill>
        <a:effectLst/>
      </p:bgPr>
    </p:bg>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304800" y="381000"/>
            <a:ext cx="8610600" cy="6096000"/>
          </a:xfrm>
          <a:prstGeom prst="rect">
            <a:avLst/>
          </a:prstGeom>
          <a:gradFill rotWithShape="1">
            <a:gsLst>
              <a:gs pos="0">
                <a:srgbClr val="E1E1FF">
                  <a:alpha val="50000"/>
                </a:srgbClr>
              </a:gs>
              <a:gs pos="100000">
                <a:srgbClr val="E1E1FF">
                  <a:gamma/>
                  <a:shade val="60392"/>
                  <a:invGamma/>
                  <a:alpha val="5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4820" name="Object 4"/>
          <p:cNvGraphicFramePr>
            <a:graphicFrameLocks noChangeAspect="1"/>
          </p:cNvGraphicFramePr>
          <p:nvPr/>
        </p:nvGraphicFramePr>
        <p:xfrm>
          <a:off x="76200" y="-685800"/>
          <a:ext cx="8763000" cy="4486275"/>
        </p:xfrm>
        <a:graphic>
          <a:graphicData uri="http://schemas.openxmlformats.org/presentationml/2006/ole">
            <mc:AlternateContent xmlns:mc="http://schemas.openxmlformats.org/markup-compatibility/2006">
              <mc:Choice xmlns:v="urn:schemas-microsoft-com:vml" Requires="v">
                <p:oleObj spid="_x0000_s34848"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800"/>
                        <a:ext cx="8763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5"/>
          <p:cNvSpPr txBox="1">
            <a:spLocks noChangeArrowheads="1"/>
          </p:cNvSpPr>
          <p:nvPr/>
        </p:nvSpPr>
        <p:spPr bwMode="auto">
          <a:xfrm>
            <a:off x="304800" y="367665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a:solidFill>
                  <a:srgbClr val="333399"/>
                </a:solidFill>
                <a:latin typeface="Arial" pitchFamily="34" charset="0"/>
                <a:cs typeface="B Lotus" pitchFamily="2" charset="-78"/>
              </a:rPr>
              <a:t>روش ترسیم نما بنام روش انتقال یا انعکاس معروف است که در آن پلان را در بالای کاغذ قرار داده و خطوط شکست های سطوح خارجی پلان را با خط های نازک و کمرنگ بر روی خط زمین که بصورت افقی ترسیم می گردد منتقل می کنیم سپس روی این خطوط عمودی که نمایانگر هر کدام از عناصر نما می باشند ارتفاع هر قسمت از بنا را مشخص می کنیم.</a:t>
            </a:r>
          </a:p>
          <a:p>
            <a:pPr algn="r" rtl="1"/>
            <a:r>
              <a:rPr lang="fa-IR" sz="2400">
                <a:solidFill>
                  <a:srgbClr val="333399"/>
                </a:solidFill>
                <a:latin typeface="Arial" pitchFamily="34" charset="0"/>
                <a:cs typeface="B Lotus" pitchFamily="2" charset="-78"/>
              </a:rPr>
              <a:t>این خطوط افقی و عمودی، نمایانگر ارتفاع عناصر مانند ارتفاع درب ها و پنجره ها و ارتفاع تراس، پلکان و پیشانی بنا و سایر قسمت های نما خواهند بود. </a:t>
            </a:r>
            <a:endParaRPr lang="en-US" sz="2400">
              <a:solidFill>
                <a:srgbClr val="333399"/>
              </a:solidFill>
              <a:latin typeface="Arial" pitchFamily="34" charset="0"/>
              <a:cs typeface="B Lotus" pitchFamily="2" charset="-78"/>
            </a:endParaRPr>
          </a:p>
        </p:txBody>
      </p:sp>
      <p:sp>
        <p:nvSpPr>
          <p:cNvPr id="34823" name="Rectangle 7"/>
          <p:cNvSpPr>
            <a:spLocks noChangeArrowheads="1"/>
          </p:cNvSpPr>
          <p:nvPr/>
        </p:nvSpPr>
        <p:spPr bwMode="auto">
          <a:xfrm>
            <a:off x="533400" y="3124200"/>
            <a:ext cx="8229600" cy="3200400"/>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932"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graphicFrame>
        <p:nvGraphicFramePr>
          <p:cNvPr id="124933" name="Object 5"/>
          <p:cNvGraphicFramePr>
            <a:graphicFrameLocks noChangeAspect="1"/>
          </p:cNvGraphicFramePr>
          <p:nvPr/>
        </p:nvGraphicFramePr>
        <p:xfrm>
          <a:off x="-685800" y="1360488"/>
          <a:ext cx="10439400" cy="5345112"/>
        </p:xfrm>
        <a:graphic>
          <a:graphicData uri="http://schemas.openxmlformats.org/presentationml/2006/ole">
            <mc:AlternateContent xmlns:mc="http://schemas.openxmlformats.org/markup-compatibility/2006">
              <mc:Choice xmlns:v="urn:schemas-microsoft-com:vml" Requires="v">
                <p:oleObj spid="_x0000_s124958"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0488"/>
                        <a:ext cx="10439400" cy="534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5955" name="Text Box 3"/>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graphicFrame>
        <p:nvGraphicFramePr>
          <p:cNvPr id="125957" name="Object 5"/>
          <p:cNvGraphicFramePr>
            <a:graphicFrameLocks noChangeAspect="1"/>
          </p:cNvGraphicFramePr>
          <p:nvPr/>
        </p:nvGraphicFramePr>
        <p:xfrm>
          <a:off x="-533400" y="1671638"/>
          <a:ext cx="9982200" cy="5110162"/>
        </p:xfrm>
        <a:graphic>
          <a:graphicData uri="http://schemas.openxmlformats.org/presentationml/2006/ole">
            <mc:AlternateContent xmlns:mc="http://schemas.openxmlformats.org/markup-compatibility/2006">
              <mc:Choice xmlns:v="urn:schemas-microsoft-com:vml" Requires="v">
                <p:oleObj spid="_x0000_s125982"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1638"/>
                        <a:ext cx="998220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6979" name="Text Box 3"/>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graphicFrame>
        <p:nvGraphicFramePr>
          <p:cNvPr id="126981" name="Object 5"/>
          <p:cNvGraphicFramePr>
            <a:graphicFrameLocks noChangeAspect="1"/>
          </p:cNvGraphicFramePr>
          <p:nvPr/>
        </p:nvGraphicFramePr>
        <p:xfrm>
          <a:off x="-533400" y="1206500"/>
          <a:ext cx="10591800" cy="5422900"/>
        </p:xfrm>
        <a:graphic>
          <a:graphicData uri="http://schemas.openxmlformats.org/presentationml/2006/ole">
            <mc:AlternateContent xmlns:mc="http://schemas.openxmlformats.org/markup-compatibility/2006">
              <mc:Choice xmlns:v="urn:schemas-microsoft-com:vml" Requires="v">
                <p:oleObj spid="_x0000_s127006"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06500"/>
                        <a:ext cx="105918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28004" name="Object 4"/>
          <p:cNvGraphicFramePr>
            <a:graphicFrameLocks noChangeAspect="1"/>
          </p:cNvGraphicFramePr>
          <p:nvPr/>
        </p:nvGraphicFramePr>
        <p:xfrm>
          <a:off x="-114300" y="1295400"/>
          <a:ext cx="9220200" cy="4719638"/>
        </p:xfrm>
        <a:graphic>
          <a:graphicData uri="http://schemas.openxmlformats.org/presentationml/2006/ole">
            <mc:AlternateContent xmlns:mc="http://schemas.openxmlformats.org/markup-compatibility/2006">
              <mc:Choice xmlns:v="urn:schemas-microsoft-com:vml" Requires="v">
                <p:oleObj spid="_x0000_s128031"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295400"/>
                        <a:ext cx="922020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5" name="Rectangle 5"/>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8006" name="Text Box 6"/>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0051" name="Object 3"/>
          <p:cNvGraphicFramePr>
            <a:graphicFrameLocks noChangeAspect="1"/>
          </p:cNvGraphicFramePr>
          <p:nvPr/>
        </p:nvGraphicFramePr>
        <p:xfrm>
          <a:off x="-482600" y="1447800"/>
          <a:ext cx="9829800" cy="5032375"/>
        </p:xfrm>
        <a:graphic>
          <a:graphicData uri="http://schemas.openxmlformats.org/presentationml/2006/ole">
            <mc:AlternateContent xmlns:mc="http://schemas.openxmlformats.org/markup-compatibility/2006">
              <mc:Choice xmlns:v="urn:schemas-microsoft-com:vml" Requires="v">
                <p:oleObj spid="_x0000_s130078"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447800"/>
                        <a:ext cx="9829800"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2" name="Rectangle 4"/>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0053"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304800" y="1371600"/>
          <a:ext cx="9525000" cy="4876800"/>
        </p:xfrm>
        <a:graphic>
          <a:graphicData uri="http://schemas.openxmlformats.org/presentationml/2006/ole">
            <mc:AlternateContent xmlns:mc="http://schemas.openxmlformats.org/markup-compatibility/2006">
              <mc:Choice xmlns:v="urn:schemas-microsoft-com:vml" Requires="v">
                <p:oleObj spid="_x0000_s132125"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9525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9" name="Rectangle 3"/>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2100"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0" y="1338263"/>
          <a:ext cx="9144000" cy="4681537"/>
        </p:xfrm>
        <a:graphic>
          <a:graphicData uri="http://schemas.openxmlformats.org/presentationml/2006/ole">
            <mc:AlternateContent xmlns:mc="http://schemas.openxmlformats.org/markup-compatibility/2006">
              <mc:Choice xmlns:v="urn:schemas-microsoft-com:vml" Requires="v">
                <p:oleObj spid="_x0000_s131101"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8263"/>
                        <a:ext cx="914400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5" name="Rectangle 3"/>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1076"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D3AD"/>
        </a:solidFill>
        <a:effectLst/>
      </p:bgPr>
    </p:bg>
    <p:spTree>
      <p:nvGrpSpPr>
        <p:cNvPr id="1" name=""/>
        <p:cNvGrpSpPr/>
        <p:nvPr/>
      </p:nvGrpSpPr>
      <p:grpSpPr>
        <a:xfrm>
          <a:off x="0" y="0"/>
          <a:ext cx="0" cy="0"/>
          <a:chOff x="0" y="0"/>
          <a:chExt cx="0" cy="0"/>
        </a:xfrm>
      </p:grpSpPr>
      <p:sp>
        <p:nvSpPr>
          <p:cNvPr id="133127" name="Rectangle 7"/>
          <p:cNvSpPr>
            <a:spLocks noChangeArrowheads="1"/>
          </p:cNvSpPr>
          <p:nvPr/>
        </p:nvSpPr>
        <p:spPr bwMode="auto">
          <a:xfrm>
            <a:off x="914400" y="5257800"/>
            <a:ext cx="3048000" cy="838200"/>
          </a:xfrm>
          <a:prstGeom prst="rect">
            <a:avLst/>
          </a:prstGeom>
          <a:gradFill rotWithShape="1">
            <a:gsLst>
              <a:gs pos="0">
                <a:srgbClr val="C85100"/>
              </a:gs>
              <a:gs pos="100000">
                <a:srgbClr val="C85100">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3128" name="Text Box 8"/>
          <p:cNvSpPr txBox="1">
            <a:spLocks noChangeArrowheads="1"/>
          </p:cNvSpPr>
          <p:nvPr/>
        </p:nvSpPr>
        <p:spPr bwMode="auto">
          <a:xfrm>
            <a:off x="1295400" y="54102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solidFill>
                  <a:schemeClr val="bg1"/>
                </a:solidFill>
                <a:latin typeface="Arial" pitchFamily="34" charset="0"/>
                <a:cs typeface="B Lotus" pitchFamily="2" charset="-78"/>
              </a:rPr>
              <a:t>نماهای فرعی</a:t>
            </a:r>
            <a:endParaRPr lang="en-US" sz="3200" b="1">
              <a:solidFill>
                <a:schemeClr val="bg1"/>
              </a:solidFill>
              <a:latin typeface="Arial" pitchFamily="34" charset="0"/>
              <a:cs typeface="B Lotus" pitchFamily="2" charset="-78"/>
            </a:endParaRPr>
          </a:p>
        </p:txBody>
      </p:sp>
      <p:graphicFrame>
        <p:nvGraphicFramePr>
          <p:cNvPr id="133131" name="Object 11"/>
          <p:cNvGraphicFramePr>
            <a:graphicFrameLocks noChangeAspect="1"/>
          </p:cNvGraphicFramePr>
          <p:nvPr/>
        </p:nvGraphicFramePr>
        <p:xfrm>
          <a:off x="-1524000" y="457200"/>
          <a:ext cx="8001000" cy="4095750"/>
        </p:xfrm>
        <a:graphic>
          <a:graphicData uri="http://schemas.openxmlformats.org/presentationml/2006/ole">
            <mc:AlternateContent xmlns:mc="http://schemas.openxmlformats.org/markup-compatibility/2006">
              <mc:Choice xmlns:v="urn:schemas-microsoft-com:vml" Requires="v">
                <p:oleObj spid="_x0000_s133206" name="AutoCAD Drawing" r:id="rId3" imgW="10439280" imgH="5343480" progId="AutoCAD.Drawing.17">
                  <p:embed/>
                </p:oleObj>
              </mc:Choice>
              <mc:Fallback>
                <p:oleObj name="AutoCAD Drawing" r:id="rId3" imgW="10439280" imgH="5343480" progId="AutoCAD.Drawing.17">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8001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2" name="Object 12"/>
          <p:cNvGraphicFramePr>
            <a:graphicFrameLocks noChangeAspect="1"/>
          </p:cNvGraphicFramePr>
          <p:nvPr/>
        </p:nvGraphicFramePr>
        <p:xfrm>
          <a:off x="3886200" y="0"/>
          <a:ext cx="6705600" cy="3433763"/>
        </p:xfrm>
        <a:graphic>
          <a:graphicData uri="http://schemas.openxmlformats.org/presentationml/2006/ole">
            <mc:AlternateContent xmlns:mc="http://schemas.openxmlformats.org/markup-compatibility/2006">
              <mc:Choice xmlns:v="urn:schemas-microsoft-com:vml" Requires="v">
                <p:oleObj spid="_x0000_s133207" name="AutoCAD Drawing" r:id="rId5" imgW="10439280" imgH="5343480" progId="AutoCAD.Drawing.17">
                  <p:embed/>
                </p:oleObj>
              </mc:Choice>
              <mc:Fallback>
                <p:oleObj name="AutoCAD Drawing" r:id="rId5" imgW="10439280" imgH="5343480" progId="AutoCAD.Drawing.17">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0"/>
                        <a:ext cx="67056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3" name="Object 13"/>
          <p:cNvGraphicFramePr>
            <a:graphicFrameLocks noChangeAspect="1"/>
          </p:cNvGraphicFramePr>
          <p:nvPr/>
        </p:nvGraphicFramePr>
        <p:xfrm>
          <a:off x="4191000" y="3617913"/>
          <a:ext cx="6477000" cy="3316287"/>
        </p:xfrm>
        <a:graphic>
          <a:graphicData uri="http://schemas.openxmlformats.org/presentationml/2006/ole">
            <mc:AlternateContent xmlns:mc="http://schemas.openxmlformats.org/markup-compatibility/2006">
              <mc:Choice xmlns:v="urn:schemas-microsoft-com:vml" Requires="v">
                <p:oleObj spid="_x0000_s133208" name="AutoCAD Drawing" r:id="rId7" imgW="10439280" imgH="5343480" progId="AutoCAD.Drawing.17">
                  <p:embed/>
                </p:oleObj>
              </mc:Choice>
              <mc:Fallback>
                <p:oleObj name="AutoCAD Drawing" r:id="rId7" imgW="10439280" imgH="5343480" progId="AutoCAD.Drawing.17">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617913"/>
                        <a:ext cx="647700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CC18D"/>
        </a:solidFill>
        <a:effectLst/>
      </p:bgPr>
    </p:bg>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381000" y="863600"/>
          <a:ext cx="10515600" cy="5384800"/>
        </p:xfrm>
        <a:graphic>
          <a:graphicData uri="http://schemas.openxmlformats.org/presentationml/2006/ole">
            <mc:AlternateContent xmlns:mc="http://schemas.openxmlformats.org/markup-compatibility/2006">
              <mc:Choice xmlns:v="urn:schemas-microsoft-com:vml" Requires="v">
                <p:oleObj spid="_x0000_s134173"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63600"/>
                        <a:ext cx="105156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7" name="Rectangle 3"/>
          <p:cNvSpPr>
            <a:spLocks noChangeArrowheads="1"/>
          </p:cNvSpPr>
          <p:nvPr/>
        </p:nvSpPr>
        <p:spPr bwMode="auto">
          <a:xfrm>
            <a:off x="5867400" y="1524000"/>
            <a:ext cx="3048000" cy="838200"/>
          </a:xfrm>
          <a:prstGeom prst="rect">
            <a:avLst/>
          </a:prstGeom>
          <a:gradFill rotWithShape="1">
            <a:gsLst>
              <a:gs pos="0">
                <a:srgbClr val="C85100"/>
              </a:gs>
              <a:gs pos="100000">
                <a:srgbClr val="C85100">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4148" name="Text Box 4"/>
          <p:cNvSpPr txBox="1">
            <a:spLocks noChangeArrowheads="1"/>
          </p:cNvSpPr>
          <p:nvPr/>
        </p:nvSpPr>
        <p:spPr bwMode="auto">
          <a:xfrm>
            <a:off x="6248400" y="16764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graphicFrame>
        <p:nvGraphicFramePr>
          <p:cNvPr id="136197" name="Object 5"/>
          <p:cNvGraphicFramePr>
            <a:graphicFrameLocks noChangeAspect="1"/>
          </p:cNvGraphicFramePr>
          <p:nvPr/>
        </p:nvGraphicFramePr>
        <p:xfrm>
          <a:off x="228600" y="1800225"/>
          <a:ext cx="8686800" cy="4448175"/>
        </p:xfrm>
        <a:graphic>
          <a:graphicData uri="http://schemas.openxmlformats.org/presentationml/2006/ole">
            <mc:AlternateContent xmlns:mc="http://schemas.openxmlformats.org/markup-compatibility/2006">
              <mc:Choice xmlns:v="urn:schemas-microsoft-com:vml" Requires="v">
                <p:oleObj spid="_x0000_s136222"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00225"/>
                        <a:ext cx="86868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2B8"/>
        </a:solidFill>
        <a:effectLst/>
      </p:bgPr>
    </p:bg>
    <p:spTree>
      <p:nvGrpSpPr>
        <p:cNvPr id="1" name=""/>
        <p:cNvGrpSpPr/>
        <p:nvPr/>
      </p:nvGrpSpPr>
      <p:grpSpPr>
        <a:xfrm>
          <a:off x="0" y="0"/>
          <a:ext cx="0" cy="0"/>
          <a:chOff x="0" y="0"/>
          <a:chExt cx="0" cy="0"/>
        </a:xfrm>
      </p:grpSpPr>
      <p:graphicFrame>
        <p:nvGraphicFramePr>
          <p:cNvPr id="35847" name="Object 7"/>
          <p:cNvGraphicFramePr>
            <a:graphicFrameLocks noChangeAspect="1"/>
          </p:cNvGraphicFramePr>
          <p:nvPr/>
        </p:nvGraphicFramePr>
        <p:xfrm>
          <a:off x="-685800" y="381000"/>
          <a:ext cx="11201400" cy="5732463"/>
        </p:xfrm>
        <a:graphic>
          <a:graphicData uri="http://schemas.openxmlformats.org/presentationml/2006/ole">
            <mc:AlternateContent xmlns:mc="http://schemas.openxmlformats.org/markup-compatibility/2006">
              <mc:Choice xmlns:v="urn:schemas-microsoft-com:vml" Requires="v">
                <p:oleObj spid="_x0000_s35872" name="AutoCAD Drawing" r:id="rId3" imgW="10439280" imgH="5343480" progId="AutoCAD.Drawing.17">
                  <p:embed/>
                </p:oleObj>
              </mc:Choice>
              <mc:Fallback>
                <p:oleObj name="AutoCAD Drawing" r:id="rId3" imgW="10439280" imgH="5343480" progId="AutoCAD.Drawing.1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112014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F2F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533400" y="2286000"/>
            <a:ext cx="8305800" cy="3429000"/>
          </a:xfrm>
          <a:prstGeom prst="rect">
            <a:avLst/>
          </a:prstGeom>
          <a:solidFill>
            <a:srgbClr val="49AA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5171" name="Rectangle 3"/>
          <p:cNvSpPr>
            <a:spLocks noChangeArrowheads="1"/>
          </p:cNvSpPr>
          <p:nvPr/>
        </p:nvSpPr>
        <p:spPr bwMode="auto">
          <a:xfrm>
            <a:off x="838200" y="2697163"/>
            <a:ext cx="77454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rtl="1"/>
            <a:r>
              <a:rPr lang="fa-IR" sz="2800" b="1">
                <a:cs typeface="B Lotus" pitchFamily="2" charset="-78"/>
              </a:rPr>
              <a:t>اگر یک ساختمان را با صفحه عمودی فرضی برش داده و سپس قسمتی را که مانع دید است ، کنار بگذاریم و به گونه ای نگاه کنیم که شعاع دید ما بر دیوارهای قسمت باقیمانده عمود باشد ، آنچه را که بصورت برش خورده می بینیم، برش نامیده می شود .</a:t>
            </a:r>
            <a:endParaRPr lang="en-US" sz="2800" b="1">
              <a:cs typeface="B Lotus" pitchFamily="2" charset="-78"/>
            </a:endParaRPr>
          </a:p>
        </p:txBody>
      </p:sp>
      <p:sp>
        <p:nvSpPr>
          <p:cNvPr id="135172" name="Rectangle 4"/>
          <p:cNvSpPr>
            <a:spLocks noChangeArrowheads="1"/>
          </p:cNvSpPr>
          <p:nvPr/>
        </p:nvSpPr>
        <p:spPr bwMode="auto">
          <a:xfrm>
            <a:off x="4953000" y="381000"/>
            <a:ext cx="2819400" cy="609600"/>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5173" name="Line 5"/>
          <p:cNvSpPr>
            <a:spLocks noChangeShapeType="1"/>
          </p:cNvSpPr>
          <p:nvPr/>
        </p:nvSpPr>
        <p:spPr bwMode="auto">
          <a:xfrm>
            <a:off x="7543800" y="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4" name="Line 6"/>
          <p:cNvSpPr>
            <a:spLocks noChangeShapeType="1"/>
          </p:cNvSpPr>
          <p:nvPr/>
        </p:nvSpPr>
        <p:spPr bwMode="auto">
          <a:xfrm>
            <a:off x="6096000" y="1066800"/>
            <a:ext cx="2286000"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5" name="Text Box 7"/>
          <p:cNvSpPr txBox="1">
            <a:spLocks noChangeArrowheads="1"/>
          </p:cNvSpPr>
          <p:nvPr/>
        </p:nvSpPr>
        <p:spPr bwMode="auto">
          <a:xfrm>
            <a:off x="5943600" y="42545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600" b="1">
                <a:latin typeface="Arial" pitchFamily="34" charset="0"/>
                <a:cs typeface="B Lotus" pitchFamily="2" charset="-78"/>
              </a:rPr>
              <a:t>برش :</a:t>
            </a:r>
            <a:endParaRPr lang="en-US" sz="3600" b="1">
              <a:latin typeface="Arial" pitchFamily="34" charset="0"/>
              <a:cs typeface="B Lotus" pitchFamily="2" charset="-78"/>
            </a:endParaRPr>
          </a:p>
        </p:txBody>
      </p:sp>
      <p:sp>
        <p:nvSpPr>
          <p:cNvPr id="135176" name="Line 8"/>
          <p:cNvSpPr>
            <a:spLocks noChangeShapeType="1"/>
          </p:cNvSpPr>
          <p:nvPr/>
        </p:nvSpPr>
        <p:spPr bwMode="auto">
          <a:xfrm flipV="1">
            <a:off x="8610600" y="1041400"/>
            <a:ext cx="0" cy="4114800"/>
          </a:xfrm>
          <a:prstGeom prst="line">
            <a:avLst/>
          </a:prstGeom>
          <a:noFill/>
          <a:ln w="6985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7" name="Line 9"/>
          <p:cNvSpPr>
            <a:spLocks noChangeShapeType="1"/>
          </p:cNvSpPr>
          <p:nvPr/>
        </p:nvSpPr>
        <p:spPr bwMode="auto">
          <a:xfrm>
            <a:off x="1143000" y="4953000"/>
            <a:ext cx="5715000" cy="0"/>
          </a:xfrm>
          <a:prstGeom prst="line">
            <a:avLst/>
          </a:prstGeom>
          <a:noFill/>
          <a:ln w="63500" cmpd="thinThick">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8" name="Rectangle 10"/>
          <p:cNvSpPr>
            <a:spLocks noChangeArrowheads="1"/>
          </p:cNvSpPr>
          <p:nvPr/>
        </p:nvSpPr>
        <p:spPr bwMode="auto">
          <a:xfrm>
            <a:off x="7543800" y="5334000"/>
            <a:ext cx="838200" cy="838200"/>
          </a:xfrm>
          <a:prstGeom prst="rect">
            <a:avLst/>
          </a:prstGeom>
          <a:solidFill>
            <a:srgbClr val="C7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7220" name="Object 4"/>
          <p:cNvGraphicFramePr>
            <a:graphicFrameLocks noChangeAspect="1"/>
          </p:cNvGraphicFramePr>
          <p:nvPr/>
        </p:nvGraphicFramePr>
        <p:xfrm>
          <a:off x="152400" y="1371600"/>
          <a:ext cx="8839200" cy="4527550"/>
        </p:xfrm>
        <a:graphic>
          <a:graphicData uri="http://schemas.openxmlformats.org/presentationml/2006/ole">
            <mc:AlternateContent xmlns:mc="http://schemas.openxmlformats.org/markup-compatibility/2006">
              <mc:Choice xmlns:v="urn:schemas-microsoft-com:vml" Requires="v">
                <p:oleObj spid="_x0000_s137245"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8243" name="Object 3"/>
          <p:cNvGraphicFramePr>
            <a:graphicFrameLocks noChangeAspect="1"/>
          </p:cNvGraphicFramePr>
          <p:nvPr/>
        </p:nvGraphicFramePr>
        <p:xfrm>
          <a:off x="0" y="1447800"/>
          <a:ext cx="8991600" cy="4603750"/>
        </p:xfrm>
        <a:graphic>
          <a:graphicData uri="http://schemas.openxmlformats.org/presentationml/2006/ole">
            <mc:AlternateContent xmlns:mc="http://schemas.openxmlformats.org/markup-compatibility/2006">
              <mc:Choice xmlns:v="urn:schemas-microsoft-com:vml" Requires="v">
                <p:oleObj spid="_x0000_s138268"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8991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9267" name="Object 3"/>
          <p:cNvGraphicFramePr>
            <a:graphicFrameLocks noChangeAspect="1"/>
          </p:cNvGraphicFramePr>
          <p:nvPr/>
        </p:nvGraphicFramePr>
        <p:xfrm>
          <a:off x="76200" y="1447800"/>
          <a:ext cx="8991600" cy="4603750"/>
        </p:xfrm>
        <a:graphic>
          <a:graphicData uri="http://schemas.openxmlformats.org/presentationml/2006/ole">
            <mc:AlternateContent xmlns:mc="http://schemas.openxmlformats.org/markup-compatibility/2006">
              <mc:Choice xmlns:v="urn:schemas-microsoft-com:vml" Requires="v">
                <p:oleObj spid="_x0000_s139292"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8991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40291" name="Object 3"/>
          <p:cNvGraphicFramePr>
            <a:graphicFrameLocks noChangeAspect="1"/>
          </p:cNvGraphicFramePr>
          <p:nvPr/>
        </p:nvGraphicFramePr>
        <p:xfrm>
          <a:off x="76200" y="1143000"/>
          <a:ext cx="9067800" cy="4643438"/>
        </p:xfrm>
        <a:graphic>
          <a:graphicData uri="http://schemas.openxmlformats.org/presentationml/2006/ole">
            <mc:AlternateContent xmlns:mc="http://schemas.openxmlformats.org/markup-compatibility/2006">
              <mc:Choice xmlns:v="urn:schemas-microsoft-com:vml" Requires="v">
                <p:oleObj spid="_x0000_s140316"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43000"/>
                        <a:ext cx="90678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41315" name="Object 3"/>
          <p:cNvGraphicFramePr>
            <a:graphicFrameLocks noChangeAspect="1"/>
          </p:cNvGraphicFramePr>
          <p:nvPr/>
        </p:nvGraphicFramePr>
        <p:xfrm>
          <a:off x="152400" y="1303338"/>
          <a:ext cx="8915400" cy="4564062"/>
        </p:xfrm>
        <a:graphic>
          <a:graphicData uri="http://schemas.openxmlformats.org/presentationml/2006/ole">
            <mc:AlternateContent xmlns:mc="http://schemas.openxmlformats.org/markup-compatibility/2006">
              <mc:Choice xmlns:v="urn:schemas-microsoft-com:vml" Requires="v">
                <p:oleObj spid="_x0000_s141340"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03338"/>
                        <a:ext cx="8915400" cy="456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E6F3"/>
        </a:solidFill>
        <a:effectLst/>
      </p:bgPr>
    </p:bg>
    <p:spTree>
      <p:nvGrpSpPr>
        <p:cNvPr id="1" name=""/>
        <p:cNvGrpSpPr/>
        <p:nvPr/>
      </p:nvGrpSpPr>
      <p:grpSpPr>
        <a:xfrm>
          <a:off x="0" y="0"/>
          <a:ext cx="0" cy="0"/>
          <a:chOff x="0" y="0"/>
          <a:chExt cx="0" cy="0"/>
        </a:xfrm>
      </p:grpSpPr>
      <p:graphicFrame>
        <p:nvGraphicFramePr>
          <p:cNvPr id="142344" name="Object 8"/>
          <p:cNvGraphicFramePr>
            <a:graphicFrameLocks noChangeAspect="1"/>
          </p:cNvGraphicFramePr>
          <p:nvPr/>
        </p:nvGraphicFramePr>
        <p:xfrm>
          <a:off x="1676400" y="3035300"/>
          <a:ext cx="7467600" cy="3822700"/>
        </p:xfrm>
        <a:graphic>
          <a:graphicData uri="http://schemas.openxmlformats.org/presentationml/2006/ole">
            <mc:AlternateContent xmlns:mc="http://schemas.openxmlformats.org/markup-compatibility/2006">
              <mc:Choice xmlns:v="urn:schemas-microsoft-com:vml" Requires="v">
                <p:oleObj spid="_x0000_s142395" name="AutoCAD Drawing" r:id="rId3" imgW="10439280" imgH="5343480" progId="AutoCAD.Drawing.17">
                  <p:embed/>
                </p:oleObj>
              </mc:Choice>
              <mc:Fallback>
                <p:oleObj name="AutoCAD Drawing" r:id="rId3" imgW="10439280" imgH="5343480" progId="AutoCAD.Drawing.1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35300"/>
                        <a:ext cx="7467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81000" y="-327025"/>
          <a:ext cx="7924800" cy="4057650"/>
        </p:xfrm>
        <a:graphic>
          <a:graphicData uri="http://schemas.openxmlformats.org/presentationml/2006/ole">
            <mc:AlternateContent xmlns:mc="http://schemas.openxmlformats.org/markup-compatibility/2006">
              <mc:Choice xmlns:v="urn:schemas-microsoft-com:vml" Requires="v">
                <p:oleObj spid="_x0000_s142396" name="AutoCAD Drawing" r:id="rId5" imgW="10439280" imgH="5343480" progId="AutoCAD.Drawing.17">
                  <p:embed/>
                </p:oleObj>
              </mc:Choice>
              <mc:Fallback>
                <p:oleObj name="AutoCAD Drawing" r:id="rId5" imgW="10439280" imgH="5343480" progId="AutoCAD.Drawing.17">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7025"/>
                        <a:ext cx="79248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3365" name="Object 5"/>
          <p:cNvGraphicFramePr>
            <a:graphicFrameLocks noChangeAspect="1"/>
          </p:cNvGraphicFramePr>
          <p:nvPr/>
        </p:nvGraphicFramePr>
        <p:xfrm>
          <a:off x="1524000" y="3429000"/>
          <a:ext cx="6096000" cy="3121025"/>
        </p:xfrm>
        <a:graphic>
          <a:graphicData uri="http://schemas.openxmlformats.org/presentationml/2006/ole">
            <mc:AlternateContent xmlns:mc="http://schemas.openxmlformats.org/markup-compatibility/2006">
              <mc:Choice xmlns:v="urn:schemas-microsoft-com:vml" Requires="v">
                <p:oleObj spid="_x0000_s143415"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1447800" y="0"/>
          <a:ext cx="7086600" cy="3627438"/>
        </p:xfrm>
        <a:graphic>
          <a:graphicData uri="http://schemas.openxmlformats.org/presentationml/2006/ole">
            <mc:AlternateContent xmlns:mc="http://schemas.openxmlformats.org/markup-compatibility/2006">
              <mc:Choice xmlns:v="urn:schemas-microsoft-com:vml" Requires="v">
                <p:oleObj spid="_x0000_s143416"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0"/>
                        <a:ext cx="70866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5412" name="Object 4"/>
          <p:cNvGraphicFramePr>
            <a:graphicFrameLocks noChangeAspect="1"/>
          </p:cNvGraphicFramePr>
          <p:nvPr/>
        </p:nvGraphicFramePr>
        <p:xfrm>
          <a:off x="1524000" y="26988"/>
          <a:ext cx="7239000" cy="3706812"/>
        </p:xfrm>
        <a:graphic>
          <a:graphicData uri="http://schemas.openxmlformats.org/presentationml/2006/ole">
            <mc:AlternateContent xmlns:mc="http://schemas.openxmlformats.org/markup-compatibility/2006">
              <mc:Choice xmlns:v="urn:schemas-microsoft-com:vml" Requires="v">
                <p:oleObj spid="_x0000_s145463"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988"/>
                        <a:ext cx="723900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304800" y="3024188"/>
          <a:ext cx="8382000" cy="4291012"/>
        </p:xfrm>
        <a:graphic>
          <a:graphicData uri="http://schemas.openxmlformats.org/presentationml/2006/ole">
            <mc:AlternateContent xmlns:mc="http://schemas.openxmlformats.org/markup-compatibility/2006">
              <mc:Choice xmlns:v="urn:schemas-microsoft-com:vml" Requires="v">
                <p:oleObj spid="_x0000_s145464"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24188"/>
                        <a:ext cx="83820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6437" name="Object 5"/>
          <p:cNvGraphicFramePr>
            <a:graphicFrameLocks noChangeAspect="1"/>
          </p:cNvGraphicFramePr>
          <p:nvPr/>
        </p:nvGraphicFramePr>
        <p:xfrm>
          <a:off x="1524000" y="-152400"/>
          <a:ext cx="6858000" cy="3511550"/>
        </p:xfrm>
        <a:graphic>
          <a:graphicData uri="http://schemas.openxmlformats.org/presentationml/2006/ole">
            <mc:AlternateContent xmlns:mc="http://schemas.openxmlformats.org/markup-compatibility/2006">
              <mc:Choice xmlns:v="urn:schemas-microsoft-com:vml" Requires="v">
                <p:oleObj spid="_x0000_s146489"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68580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nvGraphicFramePr>
        <p:xfrm>
          <a:off x="685800" y="3049588"/>
          <a:ext cx="7315200" cy="3744912"/>
        </p:xfrm>
        <a:graphic>
          <a:graphicData uri="http://schemas.openxmlformats.org/presentationml/2006/ole">
            <mc:AlternateContent xmlns:mc="http://schemas.openxmlformats.org/markup-compatibility/2006">
              <mc:Choice xmlns:v="urn:schemas-microsoft-com:vml" Requires="v">
                <p:oleObj spid="_x0000_s146490"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49588"/>
                        <a:ext cx="73152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36876" name="Rectangle 12"/>
          <p:cNvSpPr>
            <a:spLocks noChangeArrowheads="1"/>
          </p:cNvSpPr>
          <p:nvPr/>
        </p:nvSpPr>
        <p:spPr bwMode="auto">
          <a:xfrm>
            <a:off x="3429000" y="2286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6869" name="Object 5"/>
          <p:cNvGraphicFramePr>
            <a:graphicFrameLocks noChangeAspect="1"/>
          </p:cNvGraphicFramePr>
          <p:nvPr/>
        </p:nvGraphicFramePr>
        <p:xfrm>
          <a:off x="1219200" y="1524000"/>
          <a:ext cx="7391400" cy="3784600"/>
        </p:xfrm>
        <a:graphic>
          <a:graphicData uri="http://schemas.openxmlformats.org/presentationml/2006/ole">
            <mc:AlternateContent xmlns:mc="http://schemas.openxmlformats.org/markup-compatibility/2006">
              <mc:Choice xmlns:v="urn:schemas-microsoft-com:vml" Requires="v">
                <p:oleObj spid="_x0000_s36908"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73914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1" name="AutoShape 7"/>
          <p:cNvSpPr>
            <a:spLocks noChangeArrowheads="1"/>
          </p:cNvSpPr>
          <p:nvPr/>
        </p:nvSpPr>
        <p:spPr bwMode="auto">
          <a:xfrm>
            <a:off x="2133600" y="30480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a:latin typeface="Arial" pitchFamily="34" charset="0"/>
            </a:endParaRPr>
          </a:p>
        </p:txBody>
      </p:sp>
      <p:sp>
        <p:nvSpPr>
          <p:cNvPr id="36872" name="AutoShape 8"/>
          <p:cNvSpPr>
            <a:spLocks noChangeArrowheads="1"/>
          </p:cNvSpPr>
          <p:nvPr/>
        </p:nvSpPr>
        <p:spPr bwMode="auto">
          <a:xfrm rot="10800000">
            <a:off x="6705600" y="30480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a-IR">
              <a:latin typeface="Arial" pitchFamily="34" charset="0"/>
            </a:endParaRPr>
          </a:p>
        </p:txBody>
      </p:sp>
      <p:sp>
        <p:nvSpPr>
          <p:cNvPr id="36873" name="AutoShape 9"/>
          <p:cNvSpPr>
            <a:spLocks noChangeArrowheads="1"/>
          </p:cNvSpPr>
          <p:nvPr/>
        </p:nvSpPr>
        <p:spPr bwMode="auto">
          <a:xfrm rot="-5400000">
            <a:off x="4267200" y="54102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a-IR">
              <a:latin typeface="Arial" pitchFamily="34" charset="0"/>
            </a:endParaRPr>
          </a:p>
        </p:txBody>
      </p:sp>
      <p:sp>
        <p:nvSpPr>
          <p:cNvPr id="36874" name="AutoShape 10"/>
          <p:cNvSpPr>
            <a:spLocks noChangeArrowheads="1"/>
          </p:cNvSpPr>
          <p:nvPr/>
        </p:nvSpPr>
        <p:spPr bwMode="auto">
          <a:xfrm rot="-16200000">
            <a:off x="4267200" y="6096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fa-IR">
              <a:latin typeface="Arial" pitchFamily="34" charset="0"/>
            </a:endParaRPr>
          </a:p>
        </p:txBody>
      </p:sp>
      <p:sp>
        <p:nvSpPr>
          <p:cNvPr id="36875" name="Text Box 11"/>
          <p:cNvSpPr txBox="1">
            <a:spLocks noChangeArrowheads="1"/>
          </p:cNvSpPr>
          <p:nvPr/>
        </p:nvSpPr>
        <p:spPr bwMode="auto">
          <a:xfrm>
            <a:off x="3352800" y="228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شمالی</a:t>
            </a:r>
            <a:endParaRPr lang="en-US" sz="2800" b="1">
              <a:solidFill>
                <a:srgbClr val="660066"/>
              </a:solidFill>
              <a:latin typeface="Arial" pitchFamily="34" charset="0"/>
              <a:cs typeface="B Lotus" pitchFamily="2" charset="-78"/>
            </a:endParaRPr>
          </a:p>
        </p:txBody>
      </p:sp>
      <p:sp>
        <p:nvSpPr>
          <p:cNvPr id="36877" name="Rectangle 13"/>
          <p:cNvSpPr>
            <a:spLocks noChangeArrowheads="1"/>
          </p:cNvSpPr>
          <p:nvPr/>
        </p:nvSpPr>
        <p:spPr bwMode="auto">
          <a:xfrm>
            <a:off x="3276600" y="6110288"/>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78" name="Text Box 14"/>
          <p:cNvSpPr txBox="1">
            <a:spLocks noChangeArrowheads="1"/>
          </p:cNvSpPr>
          <p:nvPr/>
        </p:nvSpPr>
        <p:spPr bwMode="auto">
          <a:xfrm>
            <a:off x="3200400" y="6110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جنوبی</a:t>
            </a:r>
            <a:endParaRPr lang="en-US" sz="2800" b="1">
              <a:solidFill>
                <a:srgbClr val="660066"/>
              </a:solidFill>
              <a:latin typeface="Arial" pitchFamily="34" charset="0"/>
              <a:cs typeface="B Lotus" pitchFamily="2" charset="-78"/>
            </a:endParaRPr>
          </a:p>
        </p:txBody>
      </p:sp>
      <p:sp>
        <p:nvSpPr>
          <p:cNvPr id="36879" name="Rectangle 15"/>
          <p:cNvSpPr>
            <a:spLocks noChangeArrowheads="1"/>
          </p:cNvSpPr>
          <p:nvPr/>
        </p:nvSpPr>
        <p:spPr bwMode="auto">
          <a:xfrm>
            <a:off x="76200" y="32004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80" name="Text Box 16"/>
          <p:cNvSpPr txBox="1">
            <a:spLocks noChangeArrowheads="1"/>
          </p:cNvSpPr>
          <p:nvPr/>
        </p:nvSpPr>
        <p:spPr bwMode="auto">
          <a:xfrm>
            <a:off x="0" y="3200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غربی</a:t>
            </a:r>
            <a:endParaRPr lang="en-US" sz="2800" b="1">
              <a:solidFill>
                <a:srgbClr val="660066"/>
              </a:solidFill>
              <a:latin typeface="Arial" pitchFamily="34" charset="0"/>
              <a:cs typeface="B Lotus" pitchFamily="2" charset="-78"/>
            </a:endParaRPr>
          </a:p>
        </p:txBody>
      </p:sp>
      <p:sp>
        <p:nvSpPr>
          <p:cNvPr id="36881" name="Rectangle 17"/>
          <p:cNvSpPr>
            <a:spLocks noChangeArrowheads="1"/>
          </p:cNvSpPr>
          <p:nvPr/>
        </p:nvSpPr>
        <p:spPr bwMode="auto">
          <a:xfrm>
            <a:off x="7086600" y="32004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82" name="Text Box 18"/>
          <p:cNvSpPr txBox="1">
            <a:spLocks noChangeArrowheads="1"/>
          </p:cNvSpPr>
          <p:nvPr/>
        </p:nvSpPr>
        <p:spPr bwMode="auto">
          <a:xfrm>
            <a:off x="7010400" y="3200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شرقی</a:t>
            </a:r>
            <a:endParaRPr lang="en-US" sz="2800" b="1">
              <a:solidFill>
                <a:srgbClr val="660066"/>
              </a:solidFill>
              <a:latin typeface="Arial" pitchFamily="34" charset="0"/>
              <a:cs typeface="B Lotus" pitchFamily="2" charset="-78"/>
            </a:endParaRPr>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7460" name="Object 4"/>
          <p:cNvGraphicFramePr>
            <a:graphicFrameLocks noChangeAspect="1"/>
          </p:cNvGraphicFramePr>
          <p:nvPr/>
        </p:nvGraphicFramePr>
        <p:xfrm>
          <a:off x="-1447800" y="0"/>
          <a:ext cx="8153400" cy="4175125"/>
        </p:xfrm>
        <a:graphic>
          <a:graphicData uri="http://schemas.openxmlformats.org/presentationml/2006/ole">
            <mc:AlternateContent xmlns:mc="http://schemas.openxmlformats.org/markup-compatibility/2006">
              <mc:Choice xmlns:v="urn:schemas-microsoft-com:vml" Requires="v">
                <p:oleObj spid="_x0000_s147511"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0"/>
                        <a:ext cx="81534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2667000" y="3127375"/>
          <a:ext cx="6096000" cy="3121025"/>
        </p:xfrm>
        <a:graphic>
          <a:graphicData uri="http://schemas.openxmlformats.org/presentationml/2006/ole">
            <mc:AlternateContent xmlns:mc="http://schemas.openxmlformats.org/markup-compatibility/2006">
              <mc:Choice xmlns:v="urn:schemas-microsoft-com:vml" Requires="v">
                <p:oleObj spid="_x0000_s147512"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127375"/>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8485" name="Object 5"/>
          <p:cNvGraphicFramePr>
            <a:graphicFrameLocks noChangeAspect="1"/>
          </p:cNvGraphicFramePr>
          <p:nvPr/>
        </p:nvGraphicFramePr>
        <p:xfrm>
          <a:off x="2590800" y="3352800"/>
          <a:ext cx="6096000" cy="3121025"/>
        </p:xfrm>
        <a:graphic>
          <a:graphicData uri="http://schemas.openxmlformats.org/presentationml/2006/ole">
            <mc:AlternateContent xmlns:mc="http://schemas.openxmlformats.org/markup-compatibility/2006">
              <mc:Choice xmlns:v="urn:schemas-microsoft-com:vml" Requires="v">
                <p:oleObj spid="_x0000_s148535"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528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990600" y="49213"/>
          <a:ext cx="8686800" cy="4446587"/>
        </p:xfrm>
        <a:graphic>
          <a:graphicData uri="http://schemas.openxmlformats.org/presentationml/2006/ole">
            <mc:AlternateContent xmlns:mc="http://schemas.openxmlformats.org/markup-compatibility/2006">
              <mc:Choice xmlns:v="urn:schemas-microsoft-com:vml" Requires="v">
                <p:oleObj spid="_x0000_s148536"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213"/>
                        <a:ext cx="8686800" cy="44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9508" name="Object 4"/>
          <p:cNvGraphicFramePr>
            <a:graphicFrameLocks noChangeAspect="1"/>
          </p:cNvGraphicFramePr>
          <p:nvPr/>
        </p:nvGraphicFramePr>
        <p:xfrm>
          <a:off x="76200" y="-762000"/>
          <a:ext cx="8763000" cy="4486275"/>
        </p:xfrm>
        <a:graphic>
          <a:graphicData uri="http://schemas.openxmlformats.org/presentationml/2006/ole">
            <mc:AlternateContent xmlns:mc="http://schemas.openxmlformats.org/markup-compatibility/2006">
              <mc:Choice xmlns:v="urn:schemas-microsoft-com:vml" Requires="v">
                <p:oleObj spid="_x0000_s149558"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0"/>
                        <a:ext cx="8763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09" name="Object 5"/>
          <p:cNvGraphicFramePr>
            <a:graphicFrameLocks noChangeAspect="1"/>
          </p:cNvGraphicFramePr>
          <p:nvPr/>
        </p:nvGraphicFramePr>
        <p:xfrm>
          <a:off x="304800" y="2490788"/>
          <a:ext cx="8382000" cy="4291012"/>
        </p:xfrm>
        <a:graphic>
          <a:graphicData uri="http://schemas.openxmlformats.org/presentationml/2006/ole">
            <mc:AlternateContent xmlns:mc="http://schemas.openxmlformats.org/markup-compatibility/2006">
              <mc:Choice xmlns:v="urn:schemas-microsoft-com:vml" Requires="v">
                <p:oleObj spid="_x0000_s149559" name="AutoCAD Drawing" r:id="rId5" imgW="10439280" imgH="5343480" progId="AutoCAD.Drawing.17">
                  <p:embed/>
                </p:oleObj>
              </mc:Choice>
              <mc:Fallback>
                <p:oleObj name="AutoCAD Drawing" r:id="rId5" imgW="10439280" imgH="5343480" progId="AutoCAD.Drawing.17">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90788"/>
                        <a:ext cx="83820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50532" name="Object 4"/>
          <p:cNvGraphicFramePr>
            <a:graphicFrameLocks noChangeAspect="1"/>
          </p:cNvGraphicFramePr>
          <p:nvPr/>
        </p:nvGraphicFramePr>
        <p:xfrm>
          <a:off x="-228600" y="381000"/>
          <a:ext cx="7620000" cy="3902075"/>
        </p:xfrm>
        <a:graphic>
          <a:graphicData uri="http://schemas.openxmlformats.org/presentationml/2006/ole">
            <mc:AlternateContent xmlns:mc="http://schemas.openxmlformats.org/markup-compatibility/2006">
              <mc:Choice xmlns:v="urn:schemas-microsoft-com:vml" Requires="v">
                <p:oleObj spid="_x0000_s150583"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7620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4" name="Object 6"/>
          <p:cNvGraphicFramePr>
            <a:graphicFrameLocks noChangeAspect="1"/>
          </p:cNvGraphicFramePr>
          <p:nvPr/>
        </p:nvGraphicFramePr>
        <p:xfrm>
          <a:off x="2057400" y="3424238"/>
          <a:ext cx="6705600" cy="3433762"/>
        </p:xfrm>
        <a:graphic>
          <a:graphicData uri="http://schemas.openxmlformats.org/presentationml/2006/ole">
            <mc:AlternateContent xmlns:mc="http://schemas.openxmlformats.org/markup-compatibility/2006">
              <mc:Choice xmlns:v="urn:schemas-microsoft-com:vml" Requires="v">
                <p:oleObj spid="_x0000_s150584"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424238"/>
                        <a:ext cx="6705600" cy="34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51557" name="Object 5"/>
          <p:cNvGraphicFramePr>
            <a:graphicFrameLocks noChangeAspect="1"/>
          </p:cNvGraphicFramePr>
          <p:nvPr/>
        </p:nvGraphicFramePr>
        <p:xfrm>
          <a:off x="2133600" y="76200"/>
          <a:ext cx="7772400" cy="3979863"/>
        </p:xfrm>
        <a:graphic>
          <a:graphicData uri="http://schemas.openxmlformats.org/presentationml/2006/ole">
            <mc:AlternateContent xmlns:mc="http://schemas.openxmlformats.org/markup-compatibility/2006">
              <mc:Choice xmlns:v="urn:schemas-microsoft-com:vml" Requires="v">
                <p:oleObj spid="_x0000_s151608"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200"/>
                        <a:ext cx="7772400" cy="39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685800" y="3030538"/>
          <a:ext cx="7772400" cy="3979862"/>
        </p:xfrm>
        <a:graphic>
          <a:graphicData uri="http://schemas.openxmlformats.org/presentationml/2006/ole">
            <mc:AlternateContent xmlns:mc="http://schemas.openxmlformats.org/markup-compatibility/2006">
              <mc:Choice xmlns:v="urn:schemas-microsoft-com:vml" Requires="v">
                <p:oleObj spid="_x0000_s151609" name="AutoCAD Drawing" r:id="rId5" imgW="10439280" imgH="5343480" progId="AutoCAD.Drawing.17">
                  <p:embed/>
                </p:oleObj>
              </mc:Choice>
              <mc:Fallback>
                <p:oleObj name="AutoCAD Drawing" r:id="rId5" imgW="10439280" imgH="5343480" progId="AutoCAD.Drawing.1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30538"/>
                        <a:ext cx="7772400" cy="39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sp>
        <p:nvSpPr>
          <p:cNvPr id="152585" name="Rectangle 9"/>
          <p:cNvSpPr>
            <a:spLocks noChangeArrowheads="1"/>
          </p:cNvSpPr>
          <p:nvPr/>
        </p:nvSpPr>
        <p:spPr bwMode="auto">
          <a:xfrm>
            <a:off x="5791200" y="43862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152581" name="Object 5"/>
          <p:cNvGraphicFramePr>
            <a:graphicFrameLocks noChangeAspect="1"/>
          </p:cNvGraphicFramePr>
          <p:nvPr/>
        </p:nvGraphicFramePr>
        <p:xfrm>
          <a:off x="2819400" y="228600"/>
          <a:ext cx="7543800" cy="3860800"/>
        </p:xfrm>
        <a:graphic>
          <a:graphicData uri="http://schemas.openxmlformats.org/presentationml/2006/ole">
            <mc:AlternateContent xmlns:mc="http://schemas.openxmlformats.org/markup-compatibility/2006">
              <mc:Choice xmlns:v="urn:schemas-microsoft-com:vml" Requires="v">
                <p:oleObj spid="_x0000_s152640"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
                        <a:ext cx="75438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3" name="Object 7"/>
          <p:cNvGraphicFramePr>
            <a:graphicFrameLocks noChangeAspect="1"/>
          </p:cNvGraphicFramePr>
          <p:nvPr/>
        </p:nvGraphicFramePr>
        <p:xfrm>
          <a:off x="-1143000" y="2667000"/>
          <a:ext cx="8077200" cy="4135438"/>
        </p:xfrm>
        <a:graphic>
          <a:graphicData uri="http://schemas.openxmlformats.org/presentationml/2006/ole">
            <mc:AlternateContent xmlns:mc="http://schemas.openxmlformats.org/markup-compatibility/2006">
              <mc:Choice xmlns:v="urn:schemas-microsoft-com:vml" Requires="v">
                <p:oleObj spid="_x0000_s152641" name="AutoCAD Drawing" r:id="rId5" imgW="10439280" imgH="5343480" progId="AutoCAD.Drawing.17">
                  <p:embed/>
                </p:oleObj>
              </mc:Choice>
              <mc:Fallback>
                <p:oleObj name="AutoCAD Drawing" r:id="rId5" imgW="10439280" imgH="5343480" progId="AutoCAD.Drawing.1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667000"/>
                        <a:ext cx="8077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4" name="Line 8"/>
          <p:cNvSpPr>
            <a:spLocks noChangeShapeType="1"/>
          </p:cNvSpPr>
          <p:nvPr/>
        </p:nvSpPr>
        <p:spPr bwMode="auto">
          <a:xfrm>
            <a:off x="8534400" y="419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2586" name="Text Box 10"/>
          <p:cNvSpPr txBox="1">
            <a:spLocks noChangeArrowheads="1"/>
          </p:cNvSpPr>
          <p:nvPr/>
        </p:nvSpPr>
        <p:spPr bwMode="auto">
          <a:xfrm>
            <a:off x="6248400" y="4495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(مستقیم )</a:t>
            </a:r>
            <a:endParaRPr lang="en-US" sz="3200" b="1">
              <a:cs typeface="B Lotus" pitchFamily="2" charset="-78"/>
            </a:endParaRPr>
          </a:p>
        </p:txBody>
      </p:sp>
      <p:sp>
        <p:nvSpPr>
          <p:cNvPr id="152587" name="Text Box 11"/>
          <p:cNvSpPr txBox="1">
            <a:spLocks noChangeArrowheads="1"/>
          </p:cNvSpPr>
          <p:nvPr/>
        </p:nvSpPr>
        <p:spPr bwMode="auto">
          <a:xfrm>
            <a:off x="5486400" y="521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(مستقیم )</a:t>
            </a:r>
            <a:endParaRPr lang="en-US" sz="3200" b="1">
              <a:cs typeface="B Lotus" pitchFamily="2" charset="-78"/>
            </a:endParaRPr>
          </a:p>
        </p:txBody>
      </p:sp>
      <p:sp>
        <p:nvSpPr>
          <p:cNvPr id="152588" name="Rectangle 12"/>
          <p:cNvSpPr>
            <a:spLocks noChangeArrowheads="1"/>
          </p:cNvSpPr>
          <p:nvPr/>
        </p:nvSpPr>
        <p:spPr bwMode="auto">
          <a:xfrm>
            <a:off x="228600" y="576263"/>
            <a:ext cx="34290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2589" name="Line 13"/>
          <p:cNvSpPr>
            <a:spLocks noChangeShapeType="1"/>
          </p:cNvSpPr>
          <p:nvPr/>
        </p:nvSpPr>
        <p:spPr bwMode="auto">
          <a:xfrm>
            <a:off x="3429000" y="38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2590" name="Text Box 14"/>
          <p:cNvSpPr txBox="1">
            <a:spLocks noChangeArrowheads="1"/>
          </p:cNvSpPr>
          <p:nvPr/>
        </p:nvSpPr>
        <p:spPr bwMode="auto">
          <a:xfrm>
            <a:off x="-304800" y="6858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(شکسته</a:t>
            </a:r>
            <a:r>
              <a:rPr lang="fa-IR"/>
              <a:t> </a:t>
            </a:r>
            <a:r>
              <a:rPr lang="fa-IR" sz="3200" b="1">
                <a:cs typeface="B Lotus" pitchFamily="2" charset="-78"/>
              </a:rPr>
              <a:t>)</a:t>
            </a:r>
            <a:endParaRPr lang="en-US" sz="3200" b="1">
              <a:cs typeface="B Lotus" pitchFamily="2" charset="-78"/>
            </a:endParaRPr>
          </a:p>
        </p:txBody>
      </p:sp>
      <p:sp>
        <p:nvSpPr>
          <p:cNvPr id="152591" name="Text Box 15"/>
          <p:cNvSpPr txBox="1">
            <a:spLocks noChangeArrowheads="1"/>
          </p:cNvSpPr>
          <p:nvPr/>
        </p:nvSpPr>
        <p:spPr bwMode="auto">
          <a:xfrm>
            <a:off x="381000" y="140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(شکسته )</a:t>
            </a:r>
            <a:endParaRPr lang="en-US" sz="3200" b="1">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3603" name="Object 3"/>
          <p:cNvGraphicFramePr>
            <a:graphicFrameLocks noChangeAspect="1"/>
          </p:cNvGraphicFramePr>
          <p:nvPr/>
        </p:nvGraphicFramePr>
        <p:xfrm>
          <a:off x="1066800" y="12700"/>
          <a:ext cx="8610600" cy="4406900"/>
        </p:xfrm>
        <a:graphic>
          <a:graphicData uri="http://schemas.openxmlformats.org/presentationml/2006/ole">
            <mc:AlternateContent xmlns:mc="http://schemas.openxmlformats.org/markup-compatibility/2006">
              <mc:Choice xmlns:v="urn:schemas-microsoft-com:vml" Requires="v">
                <p:oleObj spid="_x0000_s153662"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700"/>
                        <a:ext cx="86106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2" name="Object 12"/>
          <p:cNvGraphicFramePr>
            <a:graphicFrameLocks noChangeAspect="1"/>
          </p:cNvGraphicFramePr>
          <p:nvPr/>
        </p:nvGraphicFramePr>
        <p:xfrm>
          <a:off x="457200" y="3797300"/>
          <a:ext cx="7467600" cy="3822700"/>
        </p:xfrm>
        <a:graphic>
          <a:graphicData uri="http://schemas.openxmlformats.org/presentationml/2006/ole">
            <mc:AlternateContent xmlns:mc="http://schemas.openxmlformats.org/markup-compatibility/2006">
              <mc:Choice xmlns:v="urn:schemas-microsoft-com:vml" Requires="v">
                <p:oleObj spid="_x0000_s153663" name="AutoCAD Drawing" r:id="rId5" imgW="10439280" imgH="5343480" progId="AutoCAD.Drawing.17">
                  <p:embed/>
                </p:oleObj>
              </mc:Choice>
              <mc:Fallback>
                <p:oleObj name="AutoCAD Drawing" r:id="rId5" imgW="10439280" imgH="5343480" progId="AutoCAD.Drawing.17">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97300"/>
                        <a:ext cx="7467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13" name="Text Box 13"/>
          <p:cNvSpPr txBox="1">
            <a:spLocks noChangeArrowheads="1"/>
          </p:cNvSpPr>
          <p:nvPr/>
        </p:nvSpPr>
        <p:spPr bwMode="auto">
          <a:xfrm>
            <a:off x="6705600" y="5516563"/>
            <a:ext cx="213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3200" b="1">
                <a:cs typeface="B Lotus" pitchFamily="2" charset="-78"/>
              </a:rPr>
              <a:t>A - A</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4626" name="Object 2"/>
          <p:cNvGraphicFramePr>
            <a:graphicFrameLocks noChangeAspect="1"/>
          </p:cNvGraphicFramePr>
          <p:nvPr/>
        </p:nvGraphicFramePr>
        <p:xfrm>
          <a:off x="1066800" y="12700"/>
          <a:ext cx="8610600" cy="4406900"/>
        </p:xfrm>
        <a:graphic>
          <a:graphicData uri="http://schemas.openxmlformats.org/presentationml/2006/ole">
            <mc:AlternateContent xmlns:mc="http://schemas.openxmlformats.org/markup-compatibility/2006">
              <mc:Choice xmlns:v="urn:schemas-microsoft-com:vml" Requires="v">
                <p:oleObj spid="_x0000_s154678"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700"/>
                        <a:ext cx="86106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1219200" y="3581400"/>
          <a:ext cx="6096000" cy="3121025"/>
        </p:xfrm>
        <a:graphic>
          <a:graphicData uri="http://schemas.openxmlformats.org/presentationml/2006/ole">
            <mc:AlternateContent xmlns:mc="http://schemas.openxmlformats.org/markup-compatibility/2006">
              <mc:Choice xmlns:v="urn:schemas-microsoft-com:vml" Requires="v">
                <p:oleObj spid="_x0000_s154679" name="AutoCAD Drawing" r:id="rId5" imgW="10439280" imgH="5343480" progId="AutoCAD.Drawing.17">
                  <p:embed/>
                </p:oleObj>
              </mc:Choice>
              <mc:Fallback>
                <p:oleObj name="AutoCAD Drawing" r:id="rId5" imgW="10439280" imgH="5343480" progId="AutoCAD.Drawing.1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9" name="Text Box 5"/>
          <p:cNvSpPr txBox="1">
            <a:spLocks noChangeArrowheads="1"/>
          </p:cNvSpPr>
          <p:nvPr/>
        </p:nvSpPr>
        <p:spPr bwMode="auto">
          <a:xfrm>
            <a:off x="6705600" y="5516563"/>
            <a:ext cx="213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3200" b="1">
                <a:cs typeface="B Lotus" pitchFamily="2" charset="-78"/>
              </a:rPr>
              <a:t>B - B</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sp>
        <p:nvSpPr>
          <p:cNvPr id="157701" name="Rectangle 5"/>
          <p:cNvSpPr>
            <a:spLocks noChangeArrowheads="1"/>
          </p:cNvSpPr>
          <p:nvPr/>
        </p:nvSpPr>
        <p:spPr bwMode="auto">
          <a:xfrm>
            <a:off x="5791200" y="28622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02" name="Line 6"/>
          <p:cNvSpPr>
            <a:spLocks noChangeShapeType="1"/>
          </p:cNvSpPr>
          <p:nvPr/>
        </p:nvSpPr>
        <p:spPr bwMode="auto">
          <a:xfrm>
            <a:off x="8534400" y="2667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03" name="Text Box 7"/>
          <p:cNvSpPr txBox="1">
            <a:spLocks noChangeArrowheads="1"/>
          </p:cNvSpPr>
          <p:nvPr/>
        </p:nvSpPr>
        <p:spPr bwMode="auto">
          <a:xfrm>
            <a:off x="6248400" y="2971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(مستقیم )</a:t>
            </a:r>
            <a:endParaRPr lang="en-US" sz="3200" b="1">
              <a:cs typeface="B Lotus" pitchFamily="2" charset="-78"/>
            </a:endParaRPr>
          </a:p>
        </p:txBody>
      </p:sp>
      <p:sp>
        <p:nvSpPr>
          <p:cNvPr id="157704" name="Text Box 8"/>
          <p:cNvSpPr txBox="1">
            <a:spLocks noChangeArrowheads="1"/>
          </p:cNvSpPr>
          <p:nvPr/>
        </p:nvSpPr>
        <p:spPr bwMode="auto">
          <a:xfrm>
            <a:off x="5486400" y="3687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(مستقیم )</a:t>
            </a:r>
            <a:endParaRPr lang="en-US" sz="3200" b="1">
              <a:cs typeface="B Lotus" pitchFamily="2" charset="-78"/>
            </a:endParaRPr>
          </a:p>
        </p:txBody>
      </p:sp>
      <p:sp>
        <p:nvSpPr>
          <p:cNvPr id="157705" name="Rectangle 9"/>
          <p:cNvSpPr>
            <a:spLocks noChangeArrowheads="1"/>
          </p:cNvSpPr>
          <p:nvPr/>
        </p:nvSpPr>
        <p:spPr bwMode="auto">
          <a:xfrm>
            <a:off x="1143000" y="576263"/>
            <a:ext cx="34290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06" name="Line 10"/>
          <p:cNvSpPr>
            <a:spLocks noChangeShapeType="1"/>
          </p:cNvSpPr>
          <p:nvPr/>
        </p:nvSpPr>
        <p:spPr bwMode="auto">
          <a:xfrm>
            <a:off x="4343400" y="38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07" name="Text Box 11"/>
          <p:cNvSpPr txBox="1">
            <a:spLocks noChangeArrowheads="1"/>
          </p:cNvSpPr>
          <p:nvPr/>
        </p:nvSpPr>
        <p:spPr bwMode="auto">
          <a:xfrm>
            <a:off x="609600" y="6858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(شکسته</a:t>
            </a:r>
            <a:r>
              <a:rPr lang="fa-IR"/>
              <a:t> </a:t>
            </a:r>
            <a:r>
              <a:rPr lang="fa-IR" sz="3200" b="1">
                <a:cs typeface="B Lotus" pitchFamily="2" charset="-78"/>
              </a:rPr>
              <a:t>)</a:t>
            </a:r>
            <a:endParaRPr lang="en-US" sz="3200" b="1">
              <a:cs typeface="B Lotus" pitchFamily="2" charset="-78"/>
            </a:endParaRPr>
          </a:p>
        </p:txBody>
      </p:sp>
      <p:sp>
        <p:nvSpPr>
          <p:cNvPr id="157708" name="Text Box 12"/>
          <p:cNvSpPr txBox="1">
            <a:spLocks noChangeArrowheads="1"/>
          </p:cNvSpPr>
          <p:nvPr/>
        </p:nvSpPr>
        <p:spPr bwMode="auto">
          <a:xfrm>
            <a:off x="1295400" y="140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(شکسته )</a:t>
            </a:r>
            <a:endParaRPr lang="en-US" sz="3200" b="1">
              <a:cs typeface="B Lotus" pitchFamily="2" charset="-78"/>
            </a:endParaRPr>
          </a:p>
        </p:txBody>
      </p:sp>
      <p:sp>
        <p:nvSpPr>
          <p:cNvPr id="157709" name="Rectangle 13"/>
          <p:cNvSpPr>
            <a:spLocks noChangeArrowheads="1"/>
          </p:cNvSpPr>
          <p:nvPr/>
        </p:nvSpPr>
        <p:spPr bwMode="auto">
          <a:xfrm>
            <a:off x="1600200" y="49958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10" name="Line 14"/>
          <p:cNvSpPr>
            <a:spLocks noChangeShapeType="1"/>
          </p:cNvSpPr>
          <p:nvPr/>
        </p:nvSpPr>
        <p:spPr bwMode="auto">
          <a:xfrm>
            <a:off x="4343400" y="48006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11" name="Text Box 15"/>
          <p:cNvSpPr txBox="1">
            <a:spLocks noChangeArrowheads="1"/>
          </p:cNvSpPr>
          <p:nvPr/>
        </p:nvSpPr>
        <p:spPr bwMode="auto">
          <a:xfrm>
            <a:off x="2057400" y="5105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طولی</a:t>
            </a:r>
            <a:endParaRPr lang="en-US" sz="3200" b="1">
              <a:cs typeface="B Lotus" pitchFamily="2" charset="-78"/>
            </a:endParaRPr>
          </a:p>
        </p:txBody>
      </p:sp>
      <p:sp>
        <p:nvSpPr>
          <p:cNvPr id="157712" name="Text Box 16"/>
          <p:cNvSpPr txBox="1">
            <a:spLocks noChangeArrowheads="1"/>
          </p:cNvSpPr>
          <p:nvPr/>
        </p:nvSpPr>
        <p:spPr bwMode="auto">
          <a:xfrm>
            <a:off x="1295400" y="58213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عرضی</a:t>
            </a:r>
            <a:endParaRPr lang="en-US" sz="3200" b="1">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8734" name="Object 14"/>
          <p:cNvGraphicFramePr>
            <a:graphicFrameLocks noChangeAspect="1"/>
          </p:cNvGraphicFramePr>
          <p:nvPr/>
        </p:nvGraphicFramePr>
        <p:xfrm>
          <a:off x="-1676400" y="193675"/>
          <a:ext cx="12573000" cy="6435725"/>
        </p:xfrm>
        <a:graphic>
          <a:graphicData uri="http://schemas.openxmlformats.org/presentationml/2006/ole">
            <mc:AlternateContent xmlns:mc="http://schemas.openxmlformats.org/markup-compatibility/2006">
              <mc:Choice xmlns:v="urn:schemas-microsoft-com:vml" Requires="v">
                <p:oleObj spid="_x0000_s158759" name="AutoCAD Drawing" r:id="rId3" imgW="10439280" imgH="5343480" progId="AutoCAD.Drawing.17">
                  <p:embed/>
                </p:oleObj>
              </mc:Choice>
              <mc:Fallback>
                <p:oleObj name="AutoCAD Drawing" r:id="rId3" imgW="10439280" imgH="5343480" progId="AutoCAD.Drawing.17">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3675"/>
                        <a:ext cx="12573000"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BD"/>
        </a:solidFill>
        <a:effectLst/>
      </p:bgPr>
    </p:bg>
    <p:spTree>
      <p:nvGrpSpPr>
        <p:cNvPr id="1" name=""/>
        <p:cNvGrpSpPr/>
        <p:nvPr/>
      </p:nvGrpSpPr>
      <p:grpSpPr>
        <a:xfrm>
          <a:off x="0" y="0"/>
          <a:ext cx="0" cy="0"/>
          <a:chOff x="0" y="0"/>
          <a:chExt cx="0" cy="0"/>
        </a:xfrm>
      </p:grpSpPr>
      <p:sp>
        <p:nvSpPr>
          <p:cNvPr id="37894" name="Rectangle 6"/>
          <p:cNvSpPr>
            <a:spLocks noChangeArrowheads="1"/>
          </p:cNvSpPr>
          <p:nvPr/>
        </p:nvSpPr>
        <p:spPr bwMode="auto">
          <a:xfrm>
            <a:off x="3581400" y="63246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7892" name="Object 4"/>
          <p:cNvGraphicFramePr>
            <a:graphicFrameLocks noChangeAspect="1"/>
          </p:cNvGraphicFramePr>
          <p:nvPr/>
        </p:nvGraphicFramePr>
        <p:xfrm>
          <a:off x="-457200" y="669925"/>
          <a:ext cx="10896600" cy="5578475"/>
        </p:xfrm>
        <a:graphic>
          <a:graphicData uri="http://schemas.openxmlformats.org/presentationml/2006/ole">
            <mc:AlternateContent xmlns:mc="http://schemas.openxmlformats.org/markup-compatibility/2006">
              <mc:Choice xmlns:v="urn:schemas-microsoft-com:vml" Requires="v">
                <p:oleObj spid="_x0000_s37928"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69925"/>
                        <a:ext cx="10896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5"/>
          <p:cNvSpPr txBox="1">
            <a:spLocks noChangeArrowheads="1"/>
          </p:cNvSpPr>
          <p:nvPr/>
        </p:nvSpPr>
        <p:spPr bwMode="auto">
          <a:xfrm>
            <a:off x="3352800" y="6324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جنوبی</a:t>
            </a:r>
            <a:endParaRPr lang="en-US" sz="2400" b="1">
              <a:latin typeface="Arial" pitchFamily="34" charset="0"/>
              <a:cs typeface="B Lotus" pitchFamily="2" charset="-78"/>
            </a:endParaRPr>
          </a:p>
        </p:txBody>
      </p:sp>
      <p:sp>
        <p:nvSpPr>
          <p:cNvPr id="37895" name="Rectangle 7"/>
          <p:cNvSpPr>
            <a:spLocks noChangeArrowheads="1"/>
          </p:cNvSpPr>
          <p:nvPr/>
        </p:nvSpPr>
        <p:spPr bwMode="auto">
          <a:xfrm rot="10800000">
            <a:off x="4038600" y="152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896" name="Text Box 8"/>
          <p:cNvSpPr txBox="1">
            <a:spLocks noChangeArrowheads="1"/>
          </p:cNvSpPr>
          <p:nvPr/>
        </p:nvSpPr>
        <p:spPr bwMode="auto">
          <a:xfrm rot="10800000">
            <a:off x="4191000" y="152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شمالی</a:t>
            </a:r>
            <a:endParaRPr lang="en-US" sz="2400" b="1">
              <a:latin typeface="Arial" pitchFamily="34" charset="0"/>
              <a:cs typeface="B Lotus" pitchFamily="2" charset="-78"/>
            </a:endParaRPr>
          </a:p>
        </p:txBody>
      </p:sp>
      <p:sp>
        <p:nvSpPr>
          <p:cNvPr id="37897" name="Rectangle 9"/>
          <p:cNvSpPr>
            <a:spLocks noChangeArrowheads="1"/>
          </p:cNvSpPr>
          <p:nvPr/>
        </p:nvSpPr>
        <p:spPr bwMode="auto">
          <a:xfrm rot="-5400000">
            <a:off x="7315200" y="3200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898" name="Text Box 10"/>
          <p:cNvSpPr txBox="1">
            <a:spLocks noChangeArrowheads="1"/>
          </p:cNvSpPr>
          <p:nvPr/>
        </p:nvSpPr>
        <p:spPr bwMode="auto">
          <a:xfrm rot="-5400000">
            <a:off x="7277100" y="34671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شرقی</a:t>
            </a:r>
            <a:endParaRPr lang="en-US" sz="2400" b="1">
              <a:latin typeface="Arial" pitchFamily="34" charset="0"/>
              <a:cs typeface="B Lotus" pitchFamily="2" charset="-78"/>
            </a:endParaRPr>
          </a:p>
        </p:txBody>
      </p:sp>
      <p:sp>
        <p:nvSpPr>
          <p:cNvPr id="37902" name="Rectangle 14"/>
          <p:cNvSpPr>
            <a:spLocks noChangeArrowheads="1"/>
          </p:cNvSpPr>
          <p:nvPr/>
        </p:nvSpPr>
        <p:spPr bwMode="auto">
          <a:xfrm rot="-16200000">
            <a:off x="304800" y="3200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903" name="Text Box 15"/>
          <p:cNvSpPr txBox="1">
            <a:spLocks noChangeArrowheads="1"/>
          </p:cNvSpPr>
          <p:nvPr/>
        </p:nvSpPr>
        <p:spPr bwMode="auto">
          <a:xfrm rot="-16200000">
            <a:off x="266700" y="30099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غربی</a:t>
            </a:r>
            <a:endParaRPr lang="en-US" sz="2400" b="1">
              <a:latin typeface="Arial" pitchFamily="34" charset="0"/>
              <a:cs typeface="B Lotus" pitchFamily="2" charset="-78"/>
            </a:endParaRP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75780" name="Object 4"/>
          <p:cNvGraphicFramePr>
            <a:graphicFrameLocks noChangeAspect="1"/>
          </p:cNvGraphicFramePr>
          <p:nvPr/>
        </p:nvGraphicFramePr>
        <p:xfrm>
          <a:off x="-228600" y="1143000"/>
          <a:ext cx="9677400" cy="4954588"/>
        </p:xfrm>
        <a:graphic>
          <a:graphicData uri="http://schemas.openxmlformats.org/presentationml/2006/ole">
            <mc:AlternateContent xmlns:mc="http://schemas.openxmlformats.org/markup-compatibility/2006">
              <mc:Choice xmlns:v="urn:schemas-microsoft-com:vml" Requires="v">
                <p:oleObj spid="_x0000_s75807"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9677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4451" name="Object 3"/>
          <p:cNvGraphicFramePr>
            <a:graphicFrameLocks noChangeAspect="1"/>
          </p:cNvGraphicFramePr>
          <p:nvPr/>
        </p:nvGraphicFramePr>
        <p:xfrm>
          <a:off x="-609600" y="1143000"/>
          <a:ext cx="11582400" cy="5927725"/>
        </p:xfrm>
        <a:graphic>
          <a:graphicData uri="http://schemas.openxmlformats.org/presentationml/2006/ole">
            <mc:AlternateContent xmlns:mc="http://schemas.openxmlformats.org/markup-compatibility/2006">
              <mc:Choice xmlns:v="urn:schemas-microsoft-com:vml" Requires="v">
                <p:oleObj spid="_x0000_s104478"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11582400"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2"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4453"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5475" name="Object 3"/>
          <p:cNvGraphicFramePr>
            <a:graphicFrameLocks noChangeAspect="1"/>
          </p:cNvGraphicFramePr>
          <p:nvPr/>
        </p:nvGraphicFramePr>
        <p:xfrm>
          <a:off x="-685800" y="1212850"/>
          <a:ext cx="11125200" cy="5695950"/>
        </p:xfrm>
        <a:graphic>
          <a:graphicData uri="http://schemas.openxmlformats.org/presentationml/2006/ole">
            <mc:AlternateContent xmlns:mc="http://schemas.openxmlformats.org/markup-compatibility/2006">
              <mc:Choice xmlns:v="urn:schemas-microsoft-com:vml" Requires="v">
                <p:oleObj spid="_x0000_s105502"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2850"/>
                        <a:ext cx="111252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6"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5477"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7523" name="Object 3"/>
          <p:cNvGraphicFramePr>
            <a:graphicFrameLocks noChangeAspect="1"/>
          </p:cNvGraphicFramePr>
          <p:nvPr/>
        </p:nvGraphicFramePr>
        <p:xfrm>
          <a:off x="-685800" y="1239838"/>
          <a:ext cx="10972800" cy="5618162"/>
        </p:xfrm>
        <a:graphic>
          <a:graphicData uri="http://schemas.openxmlformats.org/presentationml/2006/ole">
            <mc:AlternateContent xmlns:mc="http://schemas.openxmlformats.org/markup-compatibility/2006">
              <mc:Choice xmlns:v="urn:schemas-microsoft-com:vml" Requires="v">
                <p:oleObj spid="_x0000_s107552"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9838"/>
                        <a:ext cx="10972800" cy="56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7525"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graphicFrame>
        <p:nvGraphicFramePr>
          <p:cNvPr id="122884" name="Object 4"/>
          <p:cNvGraphicFramePr>
            <a:graphicFrameLocks noChangeAspect="1"/>
          </p:cNvGraphicFramePr>
          <p:nvPr/>
        </p:nvGraphicFramePr>
        <p:xfrm>
          <a:off x="-736600" y="1477963"/>
          <a:ext cx="10210800" cy="5227637"/>
        </p:xfrm>
        <a:graphic>
          <a:graphicData uri="http://schemas.openxmlformats.org/presentationml/2006/ole">
            <mc:AlternateContent xmlns:mc="http://schemas.openxmlformats.org/markup-compatibility/2006">
              <mc:Choice xmlns:v="urn:schemas-microsoft-com:vml" Requires="v">
                <p:oleObj spid="_x0000_s122911"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1477963"/>
                        <a:ext cx="10210800"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5" name="Rectangle 5"/>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2886" name="Text Box 6"/>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3231</TotalTime>
  <Words>248</Words>
  <Application>Microsoft Office PowerPoint</Application>
  <PresentationFormat>On-screen Show (4:3)</PresentationFormat>
  <Paragraphs>38</Paragraphs>
  <Slides>39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B Lotus</vt:lpstr>
      <vt:lpstr>Calibri</vt:lpstr>
      <vt:lpstr>Tahoma</vt:lpstr>
      <vt:lpstr>Wingdings</vt:lpstr>
      <vt:lpstr>Textured</vt:lpstr>
      <vt:lpstr>Default Design</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abaee</cp:lastModifiedBy>
  <cp:revision>53</cp:revision>
  <dcterms:created xsi:type="dcterms:W3CDTF">2009-01-23T23:58:46Z</dcterms:created>
  <dcterms:modified xsi:type="dcterms:W3CDTF">2018-04-26T07:36:41Z</dcterms:modified>
</cp:coreProperties>
</file>